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99" r:id="rId29"/>
    <p:sldId id="284" r:id="rId30"/>
    <p:sldId id="301" r:id="rId31"/>
    <p:sldId id="285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14/07/2021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seconds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three attempts have been done consecutively.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pic>
        <p:nvPicPr>
          <p:cNvPr id="5" name="Segnaposto contenuto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885C0CA8-F7C0-4F67-B5F7-356BD21B4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1" y="2010291"/>
            <a:ext cx="1333990" cy="2839452"/>
          </a:xfrm>
        </p:spPr>
      </p:pic>
      <p:pic>
        <p:nvPicPr>
          <p:cNvPr id="7" name="Immagine 6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E136A22D-0C9B-4CBE-B40B-ADBA86D88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44" y="2010291"/>
            <a:ext cx="1542846" cy="2837417"/>
          </a:xfrm>
          <a:prstGeom prst="rect">
            <a:avLst/>
          </a:prstGeom>
        </p:spPr>
      </p:pic>
      <p:pic>
        <p:nvPicPr>
          <p:cNvPr id="9" name="Immagine 8" descr="Immagine che contiene interni, dispositivo&#10;&#10;Descrizione generata automaticamente">
            <a:extLst>
              <a:ext uri="{FF2B5EF4-FFF2-40B4-BE49-F238E27FC236}">
                <a16:creationId xmlns:a16="http://schemas.microsoft.com/office/drawing/2014/main" id="{329FB940-E682-4A04-9B24-9F67DFDF6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93" y="2010291"/>
            <a:ext cx="1542845" cy="28374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91471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114843" y="1565948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36979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822161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50 mV: 10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15 hours using a 9V battery without considering solar panel</a:t>
            </a:r>
            <a:endParaRPr lang="en-GB" sz="1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CDE01F-B8EA-4323-87F1-90F53CCBFC39}"/>
              </a:ext>
            </a:extLst>
          </p:cNvPr>
          <p:cNvSpPr txBox="1"/>
          <p:nvPr/>
        </p:nvSpPr>
        <p:spPr>
          <a:xfrm>
            <a:off x="4295272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3,73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20 mV: 4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38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using a 9V battery without considering solar panel</a:t>
            </a:r>
            <a:endParaRPr lang="en-GB" sz="1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74C9A-14B6-441E-985E-C5950B215337}"/>
              </a:ext>
            </a:extLst>
          </p:cNvPr>
          <p:cNvSpPr txBox="1"/>
          <p:nvPr/>
        </p:nvSpPr>
        <p:spPr>
          <a:xfrm>
            <a:off x="8129335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3,72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Power Consumption: 10 mV: 2 mV per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79 hours using a 9V battery without considering solar panel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3" y="2139193"/>
            <a:ext cx="5338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gyroscope, if possible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951828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</a:t>
            </a:r>
            <a:r>
              <a:rPr lang="en-US" sz="1400" dirty="0" err="1"/>
              <a:t>by</a:t>
            </a:r>
            <a:r>
              <a:rPr lang="en-US" sz="1400" dirty="0"/>
              <a:t> a sound notification, and in the meanwhile a picture of the boat will be available on the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969</TotalTime>
  <Words>1313</Words>
  <Application>Microsoft Office PowerPoint</Application>
  <PresentationFormat>Widescreen</PresentationFormat>
  <Paragraphs>175</Paragraphs>
  <Slides>31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160</cp:revision>
  <dcterms:created xsi:type="dcterms:W3CDTF">2021-04-03T14:51:34Z</dcterms:created>
  <dcterms:modified xsi:type="dcterms:W3CDTF">2021-07-14T14:58:22Z</dcterms:modified>
</cp:coreProperties>
</file>